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1" r:id="rId4"/>
    <p:sldId id="285" r:id="rId5"/>
    <p:sldId id="286" r:id="rId6"/>
    <p:sldId id="287" r:id="rId7"/>
    <p:sldId id="288" r:id="rId8"/>
    <p:sldId id="284" r:id="rId9"/>
    <p:sldId id="262" r:id="rId10"/>
    <p:sldId id="263" r:id="rId11"/>
    <p:sldId id="282" r:id="rId12"/>
    <p:sldId id="283" r:id="rId13"/>
    <p:sldId id="264" r:id="rId14"/>
    <p:sldId id="265" r:id="rId15"/>
    <p:sldId id="267" r:id="rId16"/>
    <p:sldId id="266" r:id="rId17"/>
    <p:sldId id="289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afrFV2NBO+tcSHxZP1eQExZwh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39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766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861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6516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359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B7B7B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bs-craeyenhout.nl/index.php?page=HC_Vertrouwenspersoo&amp;sid=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373402" y="2852936"/>
            <a:ext cx="8447070" cy="31683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l-NL" sz="6000" dirty="0"/>
              <a:t>Craeyenhout</a:t>
            </a:r>
            <a:br>
              <a:rPr lang="nl-NL" sz="6000" dirty="0"/>
            </a:br>
            <a:r>
              <a:rPr lang="nl-NL" sz="6000" i="1" dirty="0"/>
              <a:t>Sportiviteit &amp; Respect</a:t>
            </a:r>
            <a:br>
              <a:rPr lang="nl-NL" sz="6000" dirty="0"/>
            </a:br>
            <a:r>
              <a:rPr lang="nl-NL" sz="4900" dirty="0"/>
              <a:t>Zo doen we dat samen</a:t>
            </a:r>
            <a:endParaRPr sz="4900" dirty="0"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848" y="277456"/>
            <a:ext cx="2565400" cy="2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548640" y="540778"/>
            <a:ext cx="772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nl-NL" sz="4000" dirty="0">
                <a:solidFill>
                  <a:srgbClr val="FF0000"/>
                </a:solidFill>
              </a:rPr>
              <a:t>Coach, teammanager, Ouders</a:t>
            </a:r>
            <a:endParaRPr sz="4000" dirty="0"/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457200" y="1916788"/>
            <a:ext cx="864096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nl-N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Alleen personen met een rol op het veld staan op het veld. Dus de coach en mogelijk de teammanager.</a:t>
            </a:r>
          </a:p>
          <a:p>
            <a:pPr lvl="0"/>
            <a:r>
              <a:rPr lang="nl-N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coach coacht.</a:t>
            </a:r>
          </a:p>
          <a:p>
            <a:pPr lvl="0"/>
            <a:r>
              <a:rPr lang="nl-N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Ouders moedigen alleen positief aan, ze geven geen aanwijzingen.</a:t>
            </a:r>
          </a:p>
          <a:p>
            <a:pPr lvl="0"/>
            <a:r>
              <a:rPr lang="nl-N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Ouders staan achter het hek en niet op het veld. Ook op plekken waar minder hekken zijn.</a:t>
            </a:r>
          </a:p>
          <a:p>
            <a:pPr lvl="0"/>
            <a:r>
              <a:rPr lang="nl-N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 broertjes en zusjes staan achter het hek.</a:t>
            </a:r>
          </a:p>
          <a:p>
            <a:pPr lvl="0"/>
            <a:r>
              <a:rPr lang="nl-N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 en teammanager bouwen waar nodig het veld op en na de wedstrijd weer terug in de oorspronkelijke opstelling.  </a:t>
            </a:r>
          </a:p>
          <a:p>
            <a:pPr lvl="0"/>
            <a:r>
              <a:rPr lang="nl-N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 en teammanager zorgen met de meiden voor de materialen (ballen, maskers etc.) en zorgen dat deze allemaal weer meegenomen worden.</a:t>
            </a: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260648"/>
            <a:ext cx="1666528" cy="166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1;p6">
            <a:extLst>
              <a:ext uri="{FF2B5EF4-FFF2-40B4-BE49-F238E27FC236}">
                <a16:creationId xmlns:a16="http://schemas.microsoft.com/office/drawing/2014/main" id="{AC0E6BEB-4520-25EF-2025-FB6C9E44057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5419" y="257820"/>
            <a:ext cx="7848872" cy="13660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l-NL" sz="6000" dirty="0"/>
              <a:t>Training</a:t>
            </a:r>
            <a:endParaRPr sz="6000" dirty="0"/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782548C-654C-A6C5-6C5E-C363B20697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1027" y="107602"/>
            <a:ext cx="1666528" cy="1666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0;p4">
            <a:extLst>
              <a:ext uri="{FF2B5EF4-FFF2-40B4-BE49-F238E27FC236}">
                <a16:creationId xmlns:a16="http://schemas.microsoft.com/office/drawing/2014/main" id="{38BEE082-4A79-3E7F-3879-0DD8B18B90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6845" y="1969103"/>
            <a:ext cx="6051116" cy="3934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051610"/>
      </p:ext>
    </p:extLst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539352" y="347448"/>
            <a:ext cx="772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nl-NL" dirty="0">
                <a:solidFill>
                  <a:srgbClr val="FF0000"/>
                </a:solidFill>
              </a:rPr>
              <a:t>Speelsters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503040" y="1604422"/>
            <a:ext cx="864096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hebt je bitje en scheendekkers aan tijdens de training.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gevulde bidon is altijd fijn en handig om bij je te hebben.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komt op tijd en zorgt dat je op de aanvangstijd klaar op het veld staat.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gaat vooraf nog even naar de wc.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luistert naar de trainer.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komt om te hockeyen; kletsen en spelen doen we weer na de training.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helpt bij het einde van de training met het opruimen van de materialen en het tellen van de ballen.</a:t>
            </a: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1632" y="0"/>
            <a:ext cx="1666528" cy="1666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338476"/>
      </p:ext>
    </p:extLst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457200" y="612599"/>
            <a:ext cx="772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nl-NL" dirty="0">
                <a:solidFill>
                  <a:srgbClr val="FF0000"/>
                </a:solidFill>
              </a:rPr>
              <a:t>Ouders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309910" y="1947648"/>
            <a:ext cx="864096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Mogen kijken achter de hekken.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Hebben, tenzij gevraagd, geen rol op de velden.</a:t>
            </a:r>
          </a:p>
          <a:p>
            <a:pPr lvl="0"/>
            <a:r>
              <a:rPr lang="nl-NL" sz="2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Leiden</a:t>
            </a:r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aandacht van hun kind niet af.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endParaRPr sz="2500" dirty="0"/>
          </a:p>
        </p:txBody>
      </p:sp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260648"/>
            <a:ext cx="1666528" cy="166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1;p6">
            <a:extLst>
              <a:ext uri="{FF2B5EF4-FFF2-40B4-BE49-F238E27FC236}">
                <a16:creationId xmlns:a16="http://schemas.microsoft.com/office/drawing/2014/main" id="{5A747118-4457-A0E8-9F4C-90702DEA72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057" y="176150"/>
            <a:ext cx="7848872" cy="14903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l-NL" sz="6000" dirty="0"/>
              <a:t>Accommodatie &amp; materialen</a:t>
            </a:r>
            <a:endParaRPr sz="6000" dirty="0"/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2B596BC4-DB97-F057-3D69-81EF08E5D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831" y="88075"/>
            <a:ext cx="1666528" cy="1666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Nieuwe mijlpaal in duurzaamheidslag HBS Craeyenhout · HBS Craeyenhout">
            <a:extLst>
              <a:ext uri="{FF2B5EF4-FFF2-40B4-BE49-F238E27FC236}">
                <a16:creationId xmlns:a16="http://schemas.microsoft.com/office/drawing/2014/main" id="{C62114EC-F84A-20CD-C013-1F3A28A6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72" y="1842678"/>
            <a:ext cx="6647455" cy="44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xfrm>
            <a:off x="755576" y="620688"/>
            <a:ext cx="772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nl-NL" dirty="0">
                <a:solidFill>
                  <a:srgbClr val="FF0000"/>
                </a:solidFill>
              </a:rPr>
              <a:t>Accommodatie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82" name="Google Shape;182;p12"/>
          <p:cNvSpPr txBox="1">
            <a:spLocks noGrp="1"/>
          </p:cNvSpPr>
          <p:nvPr>
            <p:ph type="body" idx="1"/>
          </p:nvPr>
        </p:nvSpPr>
        <p:spPr>
          <a:xfrm>
            <a:off x="309910" y="1947648"/>
            <a:ext cx="846684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indent="-457200">
              <a:spcBef>
                <a:spcPts val="640"/>
              </a:spcBef>
              <a:buSzPts val="3200"/>
            </a:pPr>
            <a:r>
              <a:rPr lang="nl-NL" dirty="0"/>
              <a:t>Het </a:t>
            </a:r>
            <a:r>
              <a:rPr lang="nl-NL" dirty="0" err="1"/>
              <a:t>Craeyenplein</a:t>
            </a:r>
            <a:r>
              <a:rPr lang="nl-NL" dirty="0"/>
              <a:t> houden we leeg qua fietsen / scooters.</a:t>
            </a:r>
          </a:p>
          <a:p>
            <a:pPr indent="-457200">
              <a:spcBef>
                <a:spcPts val="640"/>
              </a:spcBef>
              <a:buSzPts val="3200"/>
            </a:pPr>
            <a:r>
              <a:rPr lang="nl-NL" dirty="0"/>
              <a:t>Fietsen &amp; Scooters zetten we in / voor de rekken langs de sportvelden.</a:t>
            </a:r>
          </a:p>
          <a:p>
            <a:pPr indent="-457200">
              <a:spcBef>
                <a:spcPts val="640"/>
              </a:spcBef>
              <a:buSzPts val="3200"/>
            </a:pPr>
            <a:r>
              <a:rPr lang="nl-NL" dirty="0"/>
              <a:t>Sleutels hangen we op dezelfde terug.</a:t>
            </a:r>
          </a:p>
          <a:p>
            <a:pPr indent="-457200">
              <a:spcBef>
                <a:spcPts val="640"/>
              </a:spcBef>
              <a:buSzPts val="3200"/>
            </a:pPr>
            <a:r>
              <a:rPr lang="nl-NL" dirty="0"/>
              <a:t>Afval gooien we in de prullenbak.</a:t>
            </a:r>
          </a:p>
          <a:p>
            <a:pPr indent="-457200">
              <a:spcBef>
                <a:spcPts val="640"/>
              </a:spcBef>
              <a:buSzPts val="3200"/>
            </a:pPr>
            <a:r>
              <a:rPr lang="nl-NL" dirty="0"/>
              <a:t>Flesjes en blikjes gooien we in de grote zwarte fles.</a:t>
            </a:r>
          </a:p>
          <a:p>
            <a:pPr indent="-457200">
              <a:spcBef>
                <a:spcPts val="640"/>
              </a:spcBef>
              <a:buSzPts val="3200"/>
            </a:pPr>
            <a:r>
              <a:rPr lang="nl-NL" dirty="0"/>
              <a:t>De laatste die traint zet het licht uit via de app.</a:t>
            </a:r>
            <a:endParaRPr dirty="0"/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260648"/>
            <a:ext cx="1666528" cy="166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nl-NL" dirty="0">
                <a:solidFill>
                  <a:srgbClr val="FF0000"/>
                </a:solidFill>
              </a:rPr>
              <a:t>Materialen</a:t>
            </a:r>
            <a:endParaRPr dirty="0"/>
          </a:p>
        </p:txBody>
      </p:sp>
      <p:sp>
        <p:nvSpPr>
          <p:cNvPr id="176" name="Google Shape;176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gaan zorgvuldig met de materialen om.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we gebruiken, ruimen </a:t>
            </a:r>
            <a:r>
              <a:rPr lang="nl-NL" sz="25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erna </a:t>
            </a:r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weer netjes op.</a:t>
            </a:r>
          </a:p>
          <a:p>
            <a:pPr lvl="0"/>
            <a:r>
              <a:rPr lang="nl-NL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Ballen die van het veld raken, halen we weer op.</a:t>
            </a:r>
            <a:endParaRPr lang="nl-NL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nl-NL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een training zorgen we dat er net zoveel ballen zijn als waarmee we begonnen.</a:t>
            </a:r>
            <a:endParaRPr lang="nl-NL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183;p12">
            <a:extLst>
              <a:ext uri="{FF2B5EF4-FFF2-40B4-BE49-F238E27FC236}">
                <a16:creationId xmlns:a16="http://schemas.microsoft.com/office/drawing/2014/main" id="{7C73C9E8-9927-586A-147B-7CC6B7A9F7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260648"/>
            <a:ext cx="1666528" cy="166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0;p15" descr="20190513 S&amp;R foto">
            <a:extLst>
              <a:ext uri="{FF2B5EF4-FFF2-40B4-BE49-F238E27FC236}">
                <a16:creationId xmlns:a16="http://schemas.microsoft.com/office/drawing/2014/main" id="{177A2218-702B-9733-171C-2EDE5FAE55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7678" y="275208"/>
            <a:ext cx="5255580" cy="6357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322151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755576" y="620688"/>
            <a:ext cx="772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nl-NL" dirty="0">
                <a:solidFill>
                  <a:srgbClr val="FF0000"/>
                </a:solidFill>
              </a:rPr>
              <a:t>Afspraken</a:t>
            </a: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5576" y="1804914"/>
            <a:ext cx="864096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nl-NL" dirty="0"/>
              <a:t>Algemeen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nl-NL" dirty="0"/>
              <a:t>Wedstrijd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nl-NL" dirty="0"/>
              <a:t>Training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nl-NL" dirty="0"/>
              <a:t>Accommodatie</a:t>
            </a: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260648"/>
            <a:ext cx="1666528" cy="166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ctrTitle"/>
          </p:nvPr>
        </p:nvSpPr>
        <p:spPr>
          <a:xfrm>
            <a:off x="291951" y="225556"/>
            <a:ext cx="7848872" cy="10794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l-NL" sz="6000" dirty="0"/>
              <a:t>Algemeen</a:t>
            </a:r>
            <a:endParaRPr sz="6000" dirty="0"/>
          </a:p>
        </p:txBody>
      </p:sp>
      <p:pic>
        <p:nvPicPr>
          <p:cNvPr id="3" name="Google Shape;149;p7">
            <a:extLst>
              <a:ext uri="{FF2B5EF4-FFF2-40B4-BE49-F238E27FC236}">
                <a16:creationId xmlns:a16="http://schemas.microsoft.com/office/drawing/2014/main" id="{6F0C574B-552B-876A-5746-B95F5B1CC5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7559" y="0"/>
            <a:ext cx="1666528" cy="1666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0;p15" descr="20190513 S&amp;R foto">
            <a:extLst>
              <a:ext uri="{FF2B5EF4-FFF2-40B4-BE49-F238E27FC236}">
                <a16:creationId xmlns:a16="http://schemas.microsoft.com/office/drawing/2014/main" id="{B330BEB0-B14B-B76A-A378-4AFF68E27F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0682" y="1411550"/>
            <a:ext cx="4642576" cy="522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539352" y="270089"/>
            <a:ext cx="772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nl-NL" dirty="0">
                <a:solidFill>
                  <a:srgbClr val="FF0000"/>
                </a:solidFill>
              </a:rPr>
              <a:t>Veiligheid</a:t>
            </a:r>
            <a:endParaRPr dirty="0"/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8304" y="89198"/>
            <a:ext cx="1666528" cy="1666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8;p7">
            <a:extLst>
              <a:ext uri="{FF2B5EF4-FFF2-40B4-BE49-F238E27FC236}">
                <a16:creationId xmlns:a16="http://schemas.microsoft.com/office/drawing/2014/main" id="{4560441C-CC89-21AF-0360-C71277EEE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6841" y="1755726"/>
            <a:ext cx="825031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nl-NL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Op Craeyenhout vinden we sportief en respectvol met elkaar om gaan belangrijk; de club moet voor iedereen een fijne plek zijn. Daarvoor hebben we met elkaar een aantal omgangsregels opgesteld. Waarschijnlijk vanzelfsprekend, maar goed om te beschrijven en als gezamenlijk kader te hebben.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25012"/>
      </p:ext>
    </p:extLst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BCEE6-ACE8-60B2-8C71-7630C155F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FF0000"/>
                </a:solidFill>
              </a:rPr>
              <a:t>Omgangsregels: iedereen telt mee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5017F8-C8E4-54FD-9424-627107363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8229600" cy="5040630"/>
          </a:xfrm>
        </p:spPr>
        <p:txBody>
          <a:bodyPr>
            <a:normAutofit fontScale="25000" lnSpcReduction="20000"/>
          </a:bodyPr>
          <a:lstStyle/>
          <a:p>
            <a:pPr algn="l" fontAlgn="base"/>
            <a:endParaRPr lang="nl-NL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begroeten en bedanken elkaar: (tegen-)spelers, coaches, trainers, scheidsrechters en (andere) vrijwilligers;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respecteren ieders persoonlijke integriteit;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vallen de ander niet lastig;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accepteren en respecteren de ander zoals hij/zij is en discrimineren niet;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berokkenen de ander geen schade;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maken op geen enkele wijze misbruik van onze (machts-)positie;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schelden niet en maken geen gemene grappen of opmerkingen over anderen;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negeren de ander niet;</a:t>
            </a: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doen niet mee aan pesten, uitlachen of roddelen;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vechten niet, gebruiken geen geweld en bedreigen niet;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komen niet ongewenst te dichtbij en raken de ander niet tegen zijn of haar wil aan;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geven de ander geen ongewenste seksueel getinte aandacht;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stellen geen ongepaste vragen en maken geen ongewenste opmerkingen over iemands persoonlijke leven of uiterlijk;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vragen de ander te stoppen indien we worden lastig gevallen en indien dit niet helpt, vragen we hulp;</a:t>
            </a:r>
            <a:endParaRPr lang="nl-NL" sz="6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nl-NL" sz="6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helpen anderen om zich aan deze afspraken te houden en spreken degene die zich daar niet aan houdt op aan.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0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80FD6-1278-6046-0740-D3D9AC94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FF0000"/>
                </a:solidFill>
              </a:rPr>
              <a:t>Bij wie kan ik terecht?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A7B9D2-BB8A-EFEC-A83D-2C55DC50B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dirty="0"/>
              <a:t>Is er iets hand waardoor je je niet fijn of veilig voelt? Naar wie kun je dan toe?</a:t>
            </a:r>
          </a:p>
          <a:p>
            <a:pPr>
              <a:buFontTx/>
              <a:buChar char="-"/>
            </a:pPr>
            <a:r>
              <a:rPr lang="nl-NL" dirty="0"/>
              <a:t>Coach of teammanager</a:t>
            </a:r>
          </a:p>
          <a:p>
            <a:pPr>
              <a:buFontTx/>
              <a:buChar char="-"/>
            </a:pPr>
            <a:r>
              <a:rPr lang="nl-NL" dirty="0"/>
              <a:t>Lijncoördinator </a:t>
            </a:r>
          </a:p>
          <a:p>
            <a:pPr>
              <a:buFontTx/>
              <a:buChar char="-"/>
            </a:pPr>
            <a:r>
              <a:rPr lang="nl-NL" dirty="0"/>
              <a:t>Voorzitter Jeugdcommissie (Bianca Dekker)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Vertrouwenspersonen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BAF90-3120-CB70-55FA-17A2BA4E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Lijncoördinatoren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A1DBA4-0D29-2453-FCCB-A52EB3BAA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l-NL" dirty="0"/>
              <a:t>O18		Jos Euser</a:t>
            </a:r>
          </a:p>
          <a:p>
            <a:pPr marL="114300" indent="0">
              <a:buNone/>
            </a:pPr>
            <a:r>
              <a:rPr lang="nl-NL" dirty="0"/>
              <a:t>O16		Dylan Dordregter &amp; Marike Nederveen </a:t>
            </a:r>
          </a:p>
          <a:p>
            <a:pPr marL="114300" indent="0">
              <a:buNone/>
            </a:pPr>
            <a:r>
              <a:rPr lang="nl-NL" dirty="0"/>
              <a:t>O14		Jolanda Natte &amp; Roland Wantia</a:t>
            </a:r>
          </a:p>
          <a:p>
            <a:pPr marL="114300" indent="0">
              <a:buNone/>
            </a:pPr>
            <a:r>
              <a:rPr lang="nl-NL" dirty="0"/>
              <a:t>O12		Eline </a:t>
            </a:r>
            <a:r>
              <a:rPr lang="nl-NL" dirty="0" err="1"/>
              <a:t>Badoux</a:t>
            </a:r>
            <a:r>
              <a:rPr lang="nl-NL" dirty="0"/>
              <a:t> &amp; Eline Tops</a:t>
            </a:r>
          </a:p>
          <a:p>
            <a:pPr marL="114300" indent="0">
              <a:buNone/>
            </a:pPr>
            <a:r>
              <a:rPr lang="nl-NL" dirty="0"/>
              <a:t>O10		Saskia ten Houten</a:t>
            </a:r>
          </a:p>
          <a:p>
            <a:pPr marL="114300" indent="0">
              <a:buNone/>
            </a:pPr>
            <a:r>
              <a:rPr lang="nl-NL" dirty="0"/>
              <a:t>O9		Chantal den Dulk</a:t>
            </a:r>
            <a:br>
              <a:rPr lang="nl-NL" dirty="0"/>
            </a:br>
            <a:r>
              <a:rPr lang="nl-NL" dirty="0"/>
              <a:t>O8		Erica Pieterse</a:t>
            </a:r>
          </a:p>
          <a:p>
            <a:pPr marL="114300" indent="0">
              <a:buNone/>
            </a:pPr>
            <a:r>
              <a:rPr lang="nl-NL" dirty="0" err="1"/>
              <a:t>Benja’s</a:t>
            </a:r>
            <a:r>
              <a:rPr lang="nl-NL" dirty="0"/>
              <a:t>	Angie van Gigch</a:t>
            </a:r>
          </a:p>
        </p:txBody>
      </p:sp>
    </p:spTree>
    <p:extLst>
      <p:ext uri="{BB962C8B-B14F-4D97-AF65-F5344CB8AC3E}">
        <p14:creationId xmlns:p14="http://schemas.microsoft.com/office/powerpoint/2010/main" val="165323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ctrTitle"/>
          </p:nvPr>
        </p:nvSpPr>
        <p:spPr>
          <a:xfrm>
            <a:off x="150414" y="396407"/>
            <a:ext cx="7848872" cy="1219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l-NL" sz="6000" dirty="0"/>
              <a:t>Wedstrijd</a:t>
            </a:r>
            <a:endParaRPr sz="6000" dirty="0"/>
          </a:p>
        </p:txBody>
      </p:sp>
      <p:pic>
        <p:nvPicPr>
          <p:cNvPr id="2" name="Google Shape;164;p9">
            <a:extLst>
              <a:ext uri="{FF2B5EF4-FFF2-40B4-BE49-F238E27FC236}">
                <a16:creationId xmlns:a16="http://schemas.microsoft.com/office/drawing/2014/main" id="{816BF0C2-9AC2-A056-71C4-0F9F8F1533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873" y="1908701"/>
            <a:ext cx="6462944" cy="389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49;p7">
            <a:extLst>
              <a:ext uri="{FF2B5EF4-FFF2-40B4-BE49-F238E27FC236}">
                <a16:creationId xmlns:a16="http://schemas.microsoft.com/office/drawing/2014/main" id="{6F0C574B-552B-876A-5746-B95F5B1CC5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7862" y="103443"/>
            <a:ext cx="1666528" cy="1666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017337"/>
      </p:ext>
    </p:extLst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539352" y="347448"/>
            <a:ext cx="772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nl-NL" dirty="0">
                <a:solidFill>
                  <a:srgbClr val="FF0000"/>
                </a:solidFill>
              </a:rPr>
              <a:t>Speelsters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539352" y="1490448"/>
            <a:ext cx="864096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komt op tijd op de afgesproken verzameltijd.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dragen een bitje en scheendekkers tijdens de wedstrijd.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gevulde bidon is altijd fijn en handig om bij je te hebben.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wensen het andere team en de spelbegeleider een fijne wedstrijd (‘shake hands’) en bedanken ze na afloop.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hebben geen commentaar op de coach of de scheidsrechter.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helpen met elkaar de keeper met de </a:t>
            </a:r>
            <a:r>
              <a:rPr lang="nl-NL" sz="2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keepersspullen</a:t>
            </a:r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gaan gezamenlijk het veld af.</a:t>
            </a:r>
          </a:p>
          <a:p>
            <a:pPr lvl="0"/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drinken na afloop met het andere team limonade en geven ze de blauwe kaart. (Ligt in de </a:t>
            </a:r>
            <a:r>
              <a:rPr lang="nl-NL" sz="2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CraeyenKeet</a:t>
            </a:r>
            <a:r>
              <a:rPr lang="nl-NL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1632" y="0"/>
            <a:ext cx="1666528" cy="166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Zwart">
  <a:themeElements>
    <a:clrScheme name="Grijswaarden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f9dcbe8-f8ca-464f-983b-20ccb4ae3e2c}" enabled="1" method="Privileged" siteId="{8c653938-6726-49c5-bca7-8e44a4bf202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742</Words>
  <Application>Microsoft Office PowerPoint</Application>
  <PresentationFormat>Diavoorstelling (4:3)</PresentationFormat>
  <Paragraphs>79</Paragraphs>
  <Slides>17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Zwart</vt:lpstr>
      <vt:lpstr>Craeyenhout Sportiviteit &amp; Respect Zo doen we dat samen</vt:lpstr>
      <vt:lpstr>Afspraken</vt:lpstr>
      <vt:lpstr>Algemeen</vt:lpstr>
      <vt:lpstr>Veiligheid</vt:lpstr>
      <vt:lpstr>Omgangsregels: iedereen telt mee</vt:lpstr>
      <vt:lpstr>Bij wie kan ik terecht?</vt:lpstr>
      <vt:lpstr>Lijncoördinatoren</vt:lpstr>
      <vt:lpstr>Wedstrijd</vt:lpstr>
      <vt:lpstr>Speelsters</vt:lpstr>
      <vt:lpstr>Coach, teammanager, Ouders</vt:lpstr>
      <vt:lpstr>Training</vt:lpstr>
      <vt:lpstr>Speelsters</vt:lpstr>
      <vt:lpstr>Ouders</vt:lpstr>
      <vt:lpstr>Accommodatie &amp; materialen</vt:lpstr>
      <vt:lpstr>Accommodatie</vt:lpstr>
      <vt:lpstr>Materialen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Craeyenhout Welkom nieuwe leden</dc:title>
  <dc:creator>Guido Landheer</dc:creator>
  <cp:lastModifiedBy>Zilla de Jong Kortleven</cp:lastModifiedBy>
  <cp:revision>15</cp:revision>
  <dcterms:created xsi:type="dcterms:W3CDTF">2018-05-10T15:37:35Z</dcterms:created>
  <dcterms:modified xsi:type="dcterms:W3CDTF">2023-09-06T11:09:24Z</dcterms:modified>
</cp:coreProperties>
</file>