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866636cb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866636cb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d866636cb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d866636cb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601450"/>
            <a:ext cx="8520600" cy="1155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Titel voor een presentatie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677975"/>
            <a:ext cx="8520600" cy="59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9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383400"/>
            <a:ext cx="7772100" cy="5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Vervolgpagina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2525" y="203075"/>
            <a:ext cx="888650" cy="88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